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78" r:id="rId4"/>
    <p:sldId id="279" r:id="rId5"/>
    <p:sldId id="260" r:id="rId6"/>
    <p:sldId id="274" r:id="rId7"/>
    <p:sldId id="266" r:id="rId8"/>
    <p:sldId id="275" r:id="rId9"/>
    <p:sldId id="261" r:id="rId10"/>
    <p:sldId id="263" r:id="rId11"/>
    <p:sldId id="276" r:id="rId12"/>
    <p:sldId id="257" r:id="rId1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46165-9E96-42FB-B6AD-373621509668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3BE05-7F49-4B29-A4F9-5C8A94ADA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840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A22170F-9A27-4DF6-9D81-27045C2A1AE6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716B50B-5E9E-4712-9E99-4531AD111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539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6B50B-5E9E-4712-9E99-4531AD111A1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912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FE47-7CBD-4CF9-A626-E4FD28BBF9C2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E44A-6C5A-4517-A260-F2BA0E3E6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543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FE47-7CBD-4CF9-A626-E4FD28BBF9C2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E44A-6C5A-4517-A260-F2BA0E3E6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9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FE47-7CBD-4CF9-A626-E4FD28BBF9C2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E44A-6C5A-4517-A260-F2BA0E3E6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02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FE47-7CBD-4CF9-A626-E4FD28BBF9C2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E44A-6C5A-4517-A260-F2BA0E3E6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914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FE47-7CBD-4CF9-A626-E4FD28BBF9C2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E44A-6C5A-4517-A260-F2BA0E3E6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870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FE47-7CBD-4CF9-A626-E4FD28BBF9C2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E44A-6C5A-4517-A260-F2BA0E3E6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133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FE47-7CBD-4CF9-A626-E4FD28BBF9C2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E44A-6C5A-4517-A260-F2BA0E3E6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FE47-7CBD-4CF9-A626-E4FD28BBF9C2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E44A-6C5A-4517-A260-F2BA0E3E6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660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FE47-7CBD-4CF9-A626-E4FD28BBF9C2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E44A-6C5A-4517-A260-F2BA0E3E6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23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FE47-7CBD-4CF9-A626-E4FD28BBF9C2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E44A-6C5A-4517-A260-F2BA0E3E6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7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FE47-7CBD-4CF9-A626-E4FD28BBF9C2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0E44A-6C5A-4517-A260-F2BA0E3E6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51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2FE47-7CBD-4CF9-A626-E4FD28BBF9C2}" type="datetimeFigureOut">
              <a:rPr lang="ru-RU" smtClean="0"/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0E44A-6C5A-4517-A260-F2BA0E3E6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15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s://1.assets.klops.ru/media/W1siZiIsIjIwMTcvMTIvMTAvNnkwYzJ4ZmVucl8xNDVkb3NrMTQ1LnBuZyJdLFsicCIsImVuY29kZSIsImpwZyJdLFsicCIsInRodW1iIiwiMTIwMHg2MzAjIl1d/file.jpg?sha=4b54695d5ae1223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2" t="1794" r="15470" b="2220"/>
          <a:stretch/>
        </p:blipFill>
        <p:spPr bwMode="auto">
          <a:xfrm>
            <a:off x="0" y="-18893"/>
            <a:ext cx="9144000" cy="687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04664"/>
            <a:ext cx="7504176" cy="4957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dirty="0" smtClean="0">
                <a:solidFill>
                  <a:schemeClr val="bg1"/>
                </a:solidFill>
                <a:latin typeface="Bookman Old Style" pitchFamily="18" charset="0"/>
              </a:rPr>
              <a:t>Закрепление по теме «</a:t>
            </a:r>
            <a:r>
              <a:rPr lang="ru-RU" sz="4400" b="1" dirty="0">
                <a:solidFill>
                  <a:schemeClr val="bg1"/>
                </a:solidFill>
                <a:latin typeface="Bookman Old Style" pitchFamily="18" charset="0"/>
              </a:rPr>
              <a:t>Устное и письменное деление на числа, оканчивающиеся нулями»</a:t>
            </a:r>
          </a:p>
        </p:txBody>
      </p:sp>
    </p:spTree>
    <p:extLst>
      <p:ext uri="{BB962C8B-B14F-4D97-AF65-F5344CB8AC3E}">
        <p14:creationId xmlns:p14="http://schemas.microsoft.com/office/powerpoint/2010/main" val="140765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g-fotki.yandex.ru/get/6521/108950446.114/0_cd224_3f7a22f2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https://pbs.twimg.com/media/DuNhZ8KXQAAZ3s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5" y="-8773"/>
            <a:ext cx="9144000" cy="6850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3763" y="604067"/>
            <a:ext cx="8296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6812" y="465567"/>
            <a:ext cx="5670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Работа в парах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9571" y="4293096"/>
            <a:ext cx="7704856" cy="1555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7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6444" y="1281550"/>
            <a:ext cx="80837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Подберите по  три значения переменных, при которых неравенства будут верными.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125 ∙ </a:t>
            </a:r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&gt; 125 ∙ 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0, 1, 2, 3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150 </a:t>
            </a:r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∙ 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∙ 150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0, 1, 2, 3, 4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05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g-fotki.yandex.ru/get/6521/108950446.114/0_cd224_3f7a22f2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https://pbs.twimg.com/media/DuNhZ8KXQAAZ3s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6" y="7937"/>
            <a:ext cx="9144000" cy="6850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3763" y="604067"/>
            <a:ext cx="8296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0374" y="595655"/>
            <a:ext cx="8360097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5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стр.69 №1,2</a:t>
            </a:r>
            <a:endParaRPr lang="ru-RU" sz="115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9571" y="4293096"/>
            <a:ext cx="7704856" cy="1555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7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s://ds04.infourok.ru/uploads/ex/0f4b/0010b11a-e8ac81ee/img1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t="25713" r="12620" b="12382"/>
          <a:stretch/>
        </p:blipFill>
        <p:spPr bwMode="auto">
          <a:xfrm>
            <a:off x="2699792" y="3432968"/>
            <a:ext cx="3600399" cy="24153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334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ttps://img-fotki.yandex.ru/get/6521/108950446.114/0_cd224_3f7a22f2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img-fotki.yandex.ru/get/6521/108950446.114/0_cd224_3f7a22f2_ori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img-fotki.yandex.ru/get/6521/108950446.114/0_cd224_3f7a22f2_orig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s://avatars.mds.yandex.net/get-pdb/70729/2590be66-ace6-41ef-b974-72898659d863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2" y="7937"/>
            <a:ext cx="9126348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878002" y="1559699"/>
            <a:ext cx="5405647" cy="217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22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Урок</a:t>
            </a:r>
            <a:r>
              <a:rPr kumimoji="0" lang="ru-RU" sz="48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закончен!</a:t>
            </a:r>
          </a:p>
          <a:p>
            <a:pPr marL="0" marR="0" lvl="0" indent="2222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i="1" baseline="0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Всем</a:t>
            </a:r>
            <a:r>
              <a:rPr lang="ru-RU" sz="4800" b="1" i="1" dirty="0" smtClean="0">
                <a:solidFill>
                  <a:schemeClr val="bg1"/>
                </a:solidFill>
                <a:latin typeface="Bookman Old Style" pitchFamily="18" charset="0"/>
                <a:cs typeface="Times New Roman" pitchFamily="18" charset="0"/>
              </a:rPr>
              <a:t> спасибо!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94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g-fotki.yandex.ru/get/6521/108950446.114/0_cd224_3f7a22f2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https://pbs.twimg.com/media/DuNhZ8KXQAAZ3s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0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3763" y="445366"/>
            <a:ext cx="8296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 «Собери </a:t>
            </a:r>
            <a:r>
              <a:rPr lang="ru-RU" sz="48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пазл</a:t>
            </a:r>
            <a:r>
              <a:rPr lang="ru-RU" sz="4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4" name="AutoShape 2" descr="https://easyen.ru/_ld/172/7350259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easyen.ru/_ld/172/7350259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www.kindpng.com/picc/m/295-2951061_jigsaw-puzzle-clip-art-orange-puzzle-piece-clipart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748133" y="1196750"/>
            <a:ext cx="2715902" cy="2031391"/>
            <a:chOff x="748133" y="1196750"/>
            <a:chExt cx="2075482" cy="1409834"/>
          </a:xfrm>
        </p:grpSpPr>
        <p:sp>
          <p:nvSpPr>
            <p:cNvPr id="26" name="Полилиния 25"/>
            <p:cNvSpPr/>
            <p:nvPr/>
          </p:nvSpPr>
          <p:spPr>
            <a:xfrm rot="5400000" flipH="1" flipV="1">
              <a:off x="1080957" y="863926"/>
              <a:ext cx="1409834" cy="2075482"/>
            </a:xfrm>
            <a:custGeom>
              <a:avLst/>
              <a:gdLst>
                <a:gd name="connsiteX0" fmla="*/ 1866860 w 1866860"/>
                <a:gd name="connsiteY0" fmla="*/ 0 h 2395415"/>
                <a:gd name="connsiteX1" fmla="*/ 1866860 w 1866860"/>
                <a:gd name="connsiteY1" fmla="*/ 2000250 h 2395415"/>
                <a:gd name="connsiteX2" fmla="*/ 1333113 w 1866860"/>
                <a:gd name="connsiteY2" fmla="*/ 2000250 h 2395415"/>
                <a:gd name="connsiteX3" fmla="*/ 1350426 w 1866860"/>
                <a:gd name="connsiteY3" fmla="*/ 2031143 h 2395415"/>
                <a:gd name="connsiteX4" fmla="*/ 1408410 w 1866860"/>
                <a:gd name="connsiteY4" fmla="*/ 2219202 h 2395415"/>
                <a:gd name="connsiteX5" fmla="*/ 1160760 w 1866860"/>
                <a:gd name="connsiteY5" fmla="*/ 2395415 h 2395415"/>
                <a:gd name="connsiteX6" fmla="*/ 913110 w 1866860"/>
                <a:gd name="connsiteY6" fmla="*/ 2219202 h 2395415"/>
                <a:gd name="connsiteX7" fmla="*/ 978475 w 1866860"/>
                <a:gd name="connsiteY7" fmla="*/ 2026380 h 2395415"/>
                <a:gd name="connsiteX8" fmla="*/ 994112 w 1866860"/>
                <a:gd name="connsiteY8" fmla="*/ 2000250 h 2395415"/>
                <a:gd name="connsiteX9" fmla="*/ 428585 w 1866860"/>
                <a:gd name="connsiteY9" fmla="*/ 2000250 h 2395415"/>
                <a:gd name="connsiteX10" fmla="*/ 428585 w 1866860"/>
                <a:gd name="connsiteY10" fmla="*/ 1095245 h 2395415"/>
                <a:gd name="connsiteX11" fmla="*/ 420389 w 1866860"/>
                <a:gd name="connsiteY11" fmla="*/ 1100940 h 2395415"/>
                <a:gd name="connsiteX12" fmla="*/ 176213 w 1866860"/>
                <a:gd name="connsiteY12" fmla="*/ 1197037 h 2395415"/>
                <a:gd name="connsiteX13" fmla="*/ 0 w 1866860"/>
                <a:gd name="connsiteY13" fmla="*/ 949387 h 2395415"/>
                <a:gd name="connsiteX14" fmla="*/ 176213 w 1866860"/>
                <a:gd name="connsiteY14" fmla="*/ 701737 h 2395415"/>
                <a:gd name="connsiteX15" fmla="*/ 414286 w 1866860"/>
                <a:gd name="connsiteY15" fmla="*/ 787751 h 2395415"/>
                <a:gd name="connsiteX16" fmla="*/ 428585 w 1866860"/>
                <a:gd name="connsiteY16" fmla="*/ 796897 h 2395415"/>
                <a:gd name="connsiteX17" fmla="*/ 428585 w 1866860"/>
                <a:gd name="connsiteY17" fmla="*/ 0 h 2395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6860" h="2395415">
                  <a:moveTo>
                    <a:pt x="1866860" y="0"/>
                  </a:moveTo>
                  <a:lnTo>
                    <a:pt x="1866860" y="2000250"/>
                  </a:lnTo>
                  <a:lnTo>
                    <a:pt x="1333113" y="2000250"/>
                  </a:lnTo>
                  <a:lnTo>
                    <a:pt x="1350426" y="2031143"/>
                  </a:lnTo>
                  <a:cubicBezTo>
                    <a:pt x="1386661" y="2100418"/>
                    <a:pt x="1415871" y="2176657"/>
                    <a:pt x="1408410" y="2219202"/>
                  </a:cubicBezTo>
                  <a:cubicBezTo>
                    <a:pt x="1393488" y="2304292"/>
                    <a:pt x="1297533" y="2395415"/>
                    <a:pt x="1160760" y="2395415"/>
                  </a:cubicBezTo>
                  <a:cubicBezTo>
                    <a:pt x="1023987" y="2395415"/>
                    <a:pt x="924540" y="2305562"/>
                    <a:pt x="913110" y="2219202"/>
                  </a:cubicBezTo>
                  <a:cubicBezTo>
                    <a:pt x="907395" y="2176022"/>
                    <a:pt x="938907" y="2097560"/>
                    <a:pt x="978475" y="2026380"/>
                  </a:cubicBezTo>
                  <a:lnTo>
                    <a:pt x="994112" y="2000250"/>
                  </a:lnTo>
                  <a:lnTo>
                    <a:pt x="428585" y="2000250"/>
                  </a:lnTo>
                  <a:lnTo>
                    <a:pt x="428585" y="1095245"/>
                  </a:lnTo>
                  <a:lnTo>
                    <a:pt x="420389" y="1100940"/>
                  </a:lnTo>
                  <a:cubicBezTo>
                    <a:pt x="339291" y="1153157"/>
                    <a:pt x="230188" y="1204181"/>
                    <a:pt x="176213" y="1197037"/>
                  </a:cubicBezTo>
                  <a:cubicBezTo>
                    <a:pt x="89853" y="1185607"/>
                    <a:pt x="0" y="1086160"/>
                    <a:pt x="0" y="949387"/>
                  </a:cubicBezTo>
                  <a:cubicBezTo>
                    <a:pt x="0" y="812614"/>
                    <a:pt x="91123" y="716659"/>
                    <a:pt x="176213" y="701737"/>
                  </a:cubicBezTo>
                  <a:cubicBezTo>
                    <a:pt x="229394" y="692411"/>
                    <a:pt x="335223" y="740383"/>
                    <a:pt x="414286" y="787751"/>
                  </a:cubicBezTo>
                  <a:lnTo>
                    <a:pt x="428585" y="796897"/>
                  </a:lnTo>
                  <a:lnTo>
                    <a:pt x="42858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64120" y="1416157"/>
              <a:ext cx="1565659" cy="534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З000 ∙ 5</a:t>
              </a:r>
              <a:endPara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3014638" y="1196749"/>
            <a:ext cx="2035526" cy="1584179"/>
            <a:chOff x="3014638" y="1196749"/>
            <a:chExt cx="2035526" cy="1584179"/>
          </a:xfrm>
        </p:grpSpPr>
        <p:sp>
          <p:nvSpPr>
            <p:cNvPr id="11" name="Полилиния 10"/>
            <p:cNvSpPr/>
            <p:nvPr/>
          </p:nvSpPr>
          <p:spPr>
            <a:xfrm>
              <a:off x="3014638" y="1196749"/>
              <a:ext cx="2035526" cy="1584179"/>
            </a:xfrm>
            <a:custGeom>
              <a:avLst/>
              <a:gdLst>
                <a:gd name="connsiteX0" fmla="*/ 0 w 2000250"/>
                <a:gd name="connsiteY0" fmla="*/ 0 h 1438275"/>
                <a:gd name="connsiteX1" fmla="*/ 2000250 w 2000250"/>
                <a:gd name="connsiteY1" fmla="*/ 0 h 1438275"/>
                <a:gd name="connsiteX2" fmla="*/ 2000250 w 2000250"/>
                <a:gd name="connsiteY2" fmla="*/ 505913 h 1438275"/>
                <a:gd name="connsiteX3" fmla="*/ 1996963 w 2000250"/>
                <a:gd name="connsiteY3" fmla="*/ 504326 h 1438275"/>
                <a:gd name="connsiteX4" fmla="*/ 1861530 w 2000250"/>
                <a:gd name="connsiteY4" fmla="*/ 471738 h 1438275"/>
                <a:gd name="connsiteX5" fmla="*/ 1685317 w 2000250"/>
                <a:gd name="connsiteY5" fmla="*/ 719388 h 1438275"/>
                <a:gd name="connsiteX6" fmla="*/ 1861530 w 2000250"/>
                <a:gd name="connsiteY6" fmla="*/ 967038 h 1438275"/>
                <a:gd name="connsiteX7" fmla="*/ 1947441 w 2000250"/>
                <a:gd name="connsiteY7" fmla="*/ 951337 h 1438275"/>
                <a:gd name="connsiteX8" fmla="*/ 2000250 w 2000250"/>
                <a:gd name="connsiteY8" fmla="*/ 929390 h 1438275"/>
                <a:gd name="connsiteX9" fmla="*/ 2000250 w 2000250"/>
                <a:gd name="connsiteY9" fmla="*/ 1438275 h 1438275"/>
                <a:gd name="connsiteX10" fmla="*/ 1113859 w 2000250"/>
                <a:gd name="connsiteY10" fmla="*/ 1438275 h 1438275"/>
                <a:gd name="connsiteX11" fmla="*/ 1118529 w 2000250"/>
                <a:gd name="connsiteY11" fmla="*/ 1432731 h 1438275"/>
                <a:gd name="connsiteX12" fmla="*/ 1245643 w 2000250"/>
                <a:gd name="connsiteY12" fmla="*/ 1143922 h 1438275"/>
                <a:gd name="connsiteX13" fmla="*/ 997993 w 2000250"/>
                <a:gd name="connsiteY13" fmla="*/ 967709 h 1438275"/>
                <a:gd name="connsiteX14" fmla="*/ 750343 w 2000250"/>
                <a:gd name="connsiteY14" fmla="*/ 1143922 h 1438275"/>
                <a:gd name="connsiteX15" fmla="*/ 864241 w 2000250"/>
                <a:gd name="connsiteY15" fmla="*/ 1425586 h 1438275"/>
                <a:gd name="connsiteX16" fmla="*/ 873737 w 2000250"/>
                <a:gd name="connsiteY16" fmla="*/ 1438275 h 1438275"/>
                <a:gd name="connsiteX17" fmla="*/ 0 w 2000250"/>
                <a:gd name="connsiteY17" fmla="*/ 1438275 h 1438275"/>
                <a:gd name="connsiteX18" fmla="*/ 0 w 2000250"/>
                <a:gd name="connsiteY18" fmla="*/ 871575 h 1438275"/>
                <a:gd name="connsiteX19" fmla="*/ 26130 w 2000250"/>
                <a:gd name="connsiteY19" fmla="*/ 888385 h 1438275"/>
                <a:gd name="connsiteX20" fmla="*/ 218952 w 2000250"/>
                <a:gd name="connsiteY20" fmla="*/ 953750 h 1438275"/>
                <a:gd name="connsiteX21" fmla="*/ 395165 w 2000250"/>
                <a:gd name="connsiteY21" fmla="*/ 706100 h 1438275"/>
                <a:gd name="connsiteX22" fmla="*/ 218952 w 2000250"/>
                <a:gd name="connsiteY22" fmla="*/ 458450 h 1438275"/>
                <a:gd name="connsiteX23" fmla="*/ 30893 w 2000250"/>
                <a:gd name="connsiteY23" fmla="*/ 516434 h 1438275"/>
                <a:gd name="connsiteX24" fmla="*/ 0 w 2000250"/>
                <a:gd name="connsiteY24" fmla="*/ 534888 h 14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00250" h="1438275">
                  <a:moveTo>
                    <a:pt x="0" y="0"/>
                  </a:moveTo>
                  <a:lnTo>
                    <a:pt x="2000250" y="0"/>
                  </a:lnTo>
                  <a:lnTo>
                    <a:pt x="2000250" y="505913"/>
                  </a:lnTo>
                  <a:lnTo>
                    <a:pt x="1996963" y="504326"/>
                  </a:lnTo>
                  <a:cubicBezTo>
                    <a:pt x="1944301" y="481174"/>
                    <a:pt x="1893439" y="466142"/>
                    <a:pt x="1861530" y="471738"/>
                  </a:cubicBezTo>
                  <a:cubicBezTo>
                    <a:pt x="1776440" y="486660"/>
                    <a:pt x="1685317" y="582615"/>
                    <a:pt x="1685317" y="719388"/>
                  </a:cubicBezTo>
                  <a:cubicBezTo>
                    <a:pt x="1685317" y="856161"/>
                    <a:pt x="1775170" y="955608"/>
                    <a:pt x="1861530" y="967038"/>
                  </a:cubicBezTo>
                  <a:cubicBezTo>
                    <a:pt x="1883120" y="969896"/>
                    <a:pt x="1913531" y="963446"/>
                    <a:pt x="1947441" y="951337"/>
                  </a:cubicBezTo>
                  <a:lnTo>
                    <a:pt x="2000250" y="929390"/>
                  </a:lnTo>
                  <a:lnTo>
                    <a:pt x="2000250" y="1438275"/>
                  </a:lnTo>
                  <a:lnTo>
                    <a:pt x="1113859" y="1438275"/>
                  </a:lnTo>
                  <a:lnTo>
                    <a:pt x="1118529" y="1432731"/>
                  </a:lnTo>
                  <a:cubicBezTo>
                    <a:pt x="1179027" y="1352847"/>
                    <a:pt x="1254216" y="1208692"/>
                    <a:pt x="1245643" y="1143922"/>
                  </a:cubicBezTo>
                  <a:cubicBezTo>
                    <a:pt x="1234213" y="1057562"/>
                    <a:pt x="1134766" y="967709"/>
                    <a:pt x="997993" y="967709"/>
                  </a:cubicBezTo>
                  <a:cubicBezTo>
                    <a:pt x="861220" y="967709"/>
                    <a:pt x="765265" y="1058832"/>
                    <a:pt x="750343" y="1143922"/>
                  </a:cubicBezTo>
                  <a:cubicBezTo>
                    <a:pt x="739152" y="1207740"/>
                    <a:pt x="810470" y="1347370"/>
                    <a:pt x="864241" y="1425586"/>
                  </a:cubicBezTo>
                  <a:lnTo>
                    <a:pt x="873737" y="1438275"/>
                  </a:lnTo>
                  <a:lnTo>
                    <a:pt x="0" y="1438275"/>
                  </a:lnTo>
                  <a:lnTo>
                    <a:pt x="0" y="871575"/>
                  </a:lnTo>
                  <a:lnTo>
                    <a:pt x="26130" y="888385"/>
                  </a:lnTo>
                  <a:cubicBezTo>
                    <a:pt x="97310" y="927953"/>
                    <a:pt x="175772" y="959465"/>
                    <a:pt x="218952" y="953750"/>
                  </a:cubicBezTo>
                  <a:cubicBezTo>
                    <a:pt x="305312" y="942320"/>
                    <a:pt x="395165" y="842873"/>
                    <a:pt x="395165" y="706100"/>
                  </a:cubicBezTo>
                  <a:cubicBezTo>
                    <a:pt x="395165" y="569327"/>
                    <a:pt x="304042" y="473372"/>
                    <a:pt x="218952" y="458450"/>
                  </a:cubicBezTo>
                  <a:cubicBezTo>
                    <a:pt x="176407" y="450989"/>
                    <a:pt x="100168" y="480199"/>
                    <a:pt x="30893" y="516434"/>
                  </a:cubicBezTo>
                  <a:lnTo>
                    <a:pt x="0" y="53488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47099" y="1220500"/>
              <a:ext cx="15706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18 ∙ 100</a:t>
              </a:r>
              <a:endPara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4571999" y="1196749"/>
            <a:ext cx="2987549" cy="2031393"/>
            <a:chOff x="4571999" y="1196749"/>
            <a:chExt cx="2987549" cy="2031393"/>
          </a:xfrm>
        </p:grpSpPr>
        <p:sp>
          <p:nvSpPr>
            <p:cNvPr id="13" name="Полилиния 12"/>
            <p:cNvSpPr/>
            <p:nvPr/>
          </p:nvSpPr>
          <p:spPr>
            <a:xfrm>
              <a:off x="4571999" y="1196749"/>
              <a:ext cx="2987549" cy="2031393"/>
            </a:xfrm>
            <a:custGeom>
              <a:avLst/>
              <a:gdLst>
                <a:gd name="connsiteX0" fmla="*/ 380531 w 2380781"/>
                <a:gd name="connsiteY0" fmla="*/ 0 h 1874583"/>
                <a:gd name="connsiteX1" fmla="*/ 2380781 w 2380781"/>
                <a:gd name="connsiteY1" fmla="*/ 0 h 1874583"/>
                <a:gd name="connsiteX2" fmla="*/ 2380781 w 2380781"/>
                <a:gd name="connsiteY2" fmla="*/ 1438275 h 1874583"/>
                <a:gd name="connsiteX3" fmla="*/ 1521397 w 2380781"/>
                <a:gd name="connsiteY3" fmla="*/ 1438275 h 1874583"/>
                <a:gd name="connsiteX4" fmla="*/ 1532460 w 2380781"/>
                <a:gd name="connsiteY4" fmla="*/ 1454194 h 1874583"/>
                <a:gd name="connsiteX5" fmla="*/ 1628556 w 2380781"/>
                <a:gd name="connsiteY5" fmla="*/ 1698370 h 1874583"/>
                <a:gd name="connsiteX6" fmla="*/ 1380906 w 2380781"/>
                <a:gd name="connsiteY6" fmla="*/ 1874583 h 1874583"/>
                <a:gd name="connsiteX7" fmla="*/ 1133256 w 2380781"/>
                <a:gd name="connsiteY7" fmla="*/ 1698370 h 1874583"/>
                <a:gd name="connsiteX8" fmla="*/ 1219270 w 2380781"/>
                <a:gd name="connsiteY8" fmla="*/ 1460297 h 1874583"/>
                <a:gd name="connsiteX9" fmla="*/ 1233357 w 2380781"/>
                <a:gd name="connsiteY9" fmla="*/ 1438275 h 1874583"/>
                <a:gd name="connsiteX10" fmla="*/ 380531 w 2380781"/>
                <a:gd name="connsiteY10" fmla="*/ 1438275 h 1874583"/>
                <a:gd name="connsiteX11" fmla="*/ 380531 w 2380781"/>
                <a:gd name="connsiteY11" fmla="*/ 894277 h 1874583"/>
                <a:gd name="connsiteX12" fmla="*/ 369035 w 2380781"/>
                <a:gd name="connsiteY12" fmla="*/ 901673 h 1874583"/>
                <a:gd name="connsiteX13" fmla="*/ 176213 w 2380781"/>
                <a:gd name="connsiteY13" fmla="*/ 967038 h 1874583"/>
                <a:gd name="connsiteX14" fmla="*/ 0 w 2380781"/>
                <a:gd name="connsiteY14" fmla="*/ 719388 h 1874583"/>
                <a:gd name="connsiteX15" fmla="*/ 176213 w 2380781"/>
                <a:gd name="connsiteY15" fmla="*/ 471738 h 1874583"/>
                <a:gd name="connsiteX16" fmla="*/ 364272 w 2380781"/>
                <a:gd name="connsiteY16" fmla="*/ 529722 h 1874583"/>
                <a:gd name="connsiteX17" fmla="*/ 380531 w 2380781"/>
                <a:gd name="connsiteY17" fmla="*/ 539434 h 187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80781" h="1874583">
                  <a:moveTo>
                    <a:pt x="380531" y="0"/>
                  </a:moveTo>
                  <a:lnTo>
                    <a:pt x="2380781" y="0"/>
                  </a:lnTo>
                  <a:lnTo>
                    <a:pt x="2380781" y="1438275"/>
                  </a:lnTo>
                  <a:lnTo>
                    <a:pt x="1521397" y="1438275"/>
                  </a:lnTo>
                  <a:lnTo>
                    <a:pt x="1532460" y="1454194"/>
                  </a:lnTo>
                  <a:cubicBezTo>
                    <a:pt x="1584677" y="1535292"/>
                    <a:pt x="1635700" y="1644395"/>
                    <a:pt x="1628556" y="1698370"/>
                  </a:cubicBezTo>
                  <a:cubicBezTo>
                    <a:pt x="1617126" y="1784730"/>
                    <a:pt x="1517679" y="1874583"/>
                    <a:pt x="1380906" y="1874583"/>
                  </a:cubicBezTo>
                  <a:cubicBezTo>
                    <a:pt x="1244133" y="1874583"/>
                    <a:pt x="1148178" y="1783460"/>
                    <a:pt x="1133256" y="1698370"/>
                  </a:cubicBezTo>
                  <a:cubicBezTo>
                    <a:pt x="1123930" y="1645189"/>
                    <a:pt x="1171902" y="1539360"/>
                    <a:pt x="1219270" y="1460297"/>
                  </a:cubicBezTo>
                  <a:lnTo>
                    <a:pt x="1233357" y="1438275"/>
                  </a:lnTo>
                  <a:lnTo>
                    <a:pt x="380531" y="1438275"/>
                  </a:lnTo>
                  <a:lnTo>
                    <a:pt x="380531" y="894277"/>
                  </a:lnTo>
                  <a:lnTo>
                    <a:pt x="369035" y="901673"/>
                  </a:lnTo>
                  <a:cubicBezTo>
                    <a:pt x="297855" y="941241"/>
                    <a:pt x="219393" y="972753"/>
                    <a:pt x="176213" y="967038"/>
                  </a:cubicBezTo>
                  <a:cubicBezTo>
                    <a:pt x="89853" y="955608"/>
                    <a:pt x="0" y="856161"/>
                    <a:pt x="0" y="719388"/>
                  </a:cubicBezTo>
                  <a:cubicBezTo>
                    <a:pt x="0" y="582615"/>
                    <a:pt x="91123" y="486660"/>
                    <a:pt x="176213" y="471738"/>
                  </a:cubicBezTo>
                  <a:cubicBezTo>
                    <a:pt x="218758" y="464277"/>
                    <a:pt x="294997" y="493487"/>
                    <a:pt x="364272" y="529722"/>
                  </a:cubicBezTo>
                  <a:lnTo>
                    <a:pt x="380531" y="53943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80473" y="1604118"/>
              <a:ext cx="2048766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150 : 3</a:t>
              </a:r>
              <a:endPara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04066" y="2792629"/>
            <a:ext cx="2244608" cy="1500467"/>
            <a:chOff x="704066" y="2792629"/>
            <a:chExt cx="2244608" cy="1500467"/>
          </a:xfrm>
        </p:grpSpPr>
        <p:sp>
          <p:nvSpPr>
            <p:cNvPr id="14" name="Полилиния 13"/>
            <p:cNvSpPr/>
            <p:nvPr/>
          </p:nvSpPr>
          <p:spPr>
            <a:xfrm>
              <a:off x="742455" y="2792629"/>
              <a:ext cx="2206219" cy="1500467"/>
            </a:xfrm>
            <a:custGeom>
              <a:avLst/>
              <a:gdLst>
                <a:gd name="connsiteX0" fmla="*/ 0 w 2000250"/>
                <a:gd name="connsiteY0" fmla="*/ 0 h 1438275"/>
                <a:gd name="connsiteX1" fmla="*/ 796897 w 2000250"/>
                <a:gd name="connsiteY1" fmla="*/ 0 h 1438275"/>
                <a:gd name="connsiteX2" fmla="*/ 787751 w 2000250"/>
                <a:gd name="connsiteY2" fmla="*/ 14299 h 1438275"/>
                <a:gd name="connsiteX3" fmla="*/ 701737 w 2000250"/>
                <a:gd name="connsiteY3" fmla="*/ 252372 h 1438275"/>
                <a:gd name="connsiteX4" fmla="*/ 949387 w 2000250"/>
                <a:gd name="connsiteY4" fmla="*/ 428585 h 1438275"/>
                <a:gd name="connsiteX5" fmla="*/ 1197037 w 2000250"/>
                <a:gd name="connsiteY5" fmla="*/ 252372 h 1438275"/>
                <a:gd name="connsiteX6" fmla="*/ 1100940 w 2000250"/>
                <a:gd name="connsiteY6" fmla="*/ 8196 h 1438275"/>
                <a:gd name="connsiteX7" fmla="*/ 1095245 w 2000250"/>
                <a:gd name="connsiteY7" fmla="*/ 0 h 1438275"/>
                <a:gd name="connsiteX8" fmla="*/ 2000250 w 2000250"/>
                <a:gd name="connsiteY8" fmla="*/ 0 h 1438275"/>
                <a:gd name="connsiteX9" fmla="*/ 2000250 w 2000250"/>
                <a:gd name="connsiteY9" fmla="*/ 537557 h 1438275"/>
                <a:gd name="connsiteX10" fmla="*/ 1964888 w 2000250"/>
                <a:gd name="connsiteY10" fmla="*/ 516434 h 1438275"/>
                <a:gd name="connsiteX11" fmla="*/ 1776829 w 2000250"/>
                <a:gd name="connsiteY11" fmla="*/ 458450 h 1438275"/>
                <a:gd name="connsiteX12" fmla="*/ 1600616 w 2000250"/>
                <a:gd name="connsiteY12" fmla="*/ 706100 h 1438275"/>
                <a:gd name="connsiteX13" fmla="*/ 1776829 w 2000250"/>
                <a:gd name="connsiteY13" fmla="*/ 953750 h 1438275"/>
                <a:gd name="connsiteX14" fmla="*/ 1969651 w 2000250"/>
                <a:gd name="connsiteY14" fmla="*/ 888385 h 1438275"/>
                <a:gd name="connsiteX15" fmla="*/ 2000250 w 2000250"/>
                <a:gd name="connsiteY15" fmla="*/ 868700 h 1438275"/>
                <a:gd name="connsiteX16" fmla="*/ 2000250 w 2000250"/>
                <a:gd name="connsiteY16" fmla="*/ 1438275 h 1438275"/>
                <a:gd name="connsiteX17" fmla="*/ 1121494 w 2000250"/>
                <a:gd name="connsiteY17" fmla="*/ 1438275 h 1438275"/>
                <a:gd name="connsiteX18" fmla="*/ 1141204 w 2000250"/>
                <a:gd name="connsiteY18" fmla="*/ 1405339 h 1438275"/>
                <a:gd name="connsiteX19" fmla="*/ 1206569 w 2000250"/>
                <a:gd name="connsiteY19" fmla="*/ 1212517 h 1438275"/>
                <a:gd name="connsiteX20" fmla="*/ 958919 w 2000250"/>
                <a:gd name="connsiteY20" fmla="*/ 1036304 h 1438275"/>
                <a:gd name="connsiteX21" fmla="*/ 711269 w 2000250"/>
                <a:gd name="connsiteY21" fmla="*/ 1212517 h 1438275"/>
                <a:gd name="connsiteX22" fmla="*/ 769253 w 2000250"/>
                <a:gd name="connsiteY22" fmla="*/ 1400576 h 1438275"/>
                <a:gd name="connsiteX23" fmla="*/ 790381 w 2000250"/>
                <a:gd name="connsiteY23" fmla="*/ 1438275 h 1438275"/>
                <a:gd name="connsiteX24" fmla="*/ 0 w 2000250"/>
                <a:gd name="connsiteY24" fmla="*/ 1438275 h 143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00250" h="1438275">
                  <a:moveTo>
                    <a:pt x="0" y="0"/>
                  </a:moveTo>
                  <a:lnTo>
                    <a:pt x="796897" y="0"/>
                  </a:lnTo>
                  <a:lnTo>
                    <a:pt x="787751" y="14299"/>
                  </a:lnTo>
                  <a:cubicBezTo>
                    <a:pt x="740383" y="93362"/>
                    <a:pt x="692411" y="199191"/>
                    <a:pt x="701737" y="252372"/>
                  </a:cubicBezTo>
                  <a:cubicBezTo>
                    <a:pt x="716659" y="337462"/>
                    <a:pt x="812614" y="428585"/>
                    <a:pt x="949387" y="428585"/>
                  </a:cubicBezTo>
                  <a:cubicBezTo>
                    <a:pt x="1086160" y="428585"/>
                    <a:pt x="1185607" y="338732"/>
                    <a:pt x="1197037" y="252372"/>
                  </a:cubicBezTo>
                  <a:cubicBezTo>
                    <a:pt x="1204181" y="198397"/>
                    <a:pt x="1153157" y="89294"/>
                    <a:pt x="1100940" y="8196"/>
                  </a:cubicBezTo>
                  <a:lnTo>
                    <a:pt x="1095245" y="0"/>
                  </a:lnTo>
                  <a:lnTo>
                    <a:pt x="2000250" y="0"/>
                  </a:lnTo>
                  <a:lnTo>
                    <a:pt x="2000250" y="537557"/>
                  </a:lnTo>
                  <a:lnTo>
                    <a:pt x="1964888" y="516434"/>
                  </a:lnTo>
                  <a:cubicBezTo>
                    <a:pt x="1895614" y="480199"/>
                    <a:pt x="1819374" y="450989"/>
                    <a:pt x="1776829" y="458450"/>
                  </a:cubicBezTo>
                  <a:cubicBezTo>
                    <a:pt x="1691739" y="473372"/>
                    <a:pt x="1600616" y="569327"/>
                    <a:pt x="1600616" y="706100"/>
                  </a:cubicBezTo>
                  <a:cubicBezTo>
                    <a:pt x="1600616" y="842873"/>
                    <a:pt x="1690469" y="942320"/>
                    <a:pt x="1776829" y="953750"/>
                  </a:cubicBezTo>
                  <a:cubicBezTo>
                    <a:pt x="1820009" y="959465"/>
                    <a:pt x="1898471" y="927953"/>
                    <a:pt x="1969651" y="888385"/>
                  </a:cubicBezTo>
                  <a:lnTo>
                    <a:pt x="2000250" y="868700"/>
                  </a:lnTo>
                  <a:lnTo>
                    <a:pt x="2000250" y="1438275"/>
                  </a:lnTo>
                  <a:lnTo>
                    <a:pt x="1121494" y="1438275"/>
                  </a:lnTo>
                  <a:lnTo>
                    <a:pt x="1141204" y="1405339"/>
                  </a:lnTo>
                  <a:cubicBezTo>
                    <a:pt x="1180772" y="1334159"/>
                    <a:pt x="1212284" y="1255697"/>
                    <a:pt x="1206569" y="1212517"/>
                  </a:cubicBezTo>
                  <a:cubicBezTo>
                    <a:pt x="1195139" y="1126157"/>
                    <a:pt x="1095692" y="1036304"/>
                    <a:pt x="958919" y="1036304"/>
                  </a:cubicBezTo>
                  <a:cubicBezTo>
                    <a:pt x="822146" y="1036304"/>
                    <a:pt x="726191" y="1127427"/>
                    <a:pt x="711269" y="1212517"/>
                  </a:cubicBezTo>
                  <a:cubicBezTo>
                    <a:pt x="703808" y="1255062"/>
                    <a:pt x="733018" y="1331302"/>
                    <a:pt x="769253" y="1400576"/>
                  </a:cubicBezTo>
                  <a:lnTo>
                    <a:pt x="790381" y="1438275"/>
                  </a:lnTo>
                  <a:lnTo>
                    <a:pt x="0" y="1438275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04066" y="3244739"/>
              <a:ext cx="20487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360 : 6</a:t>
              </a:r>
              <a:endPara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2543573" y="2212446"/>
            <a:ext cx="2977656" cy="2577474"/>
            <a:chOff x="2543573" y="2212446"/>
            <a:chExt cx="2977656" cy="2577474"/>
          </a:xfrm>
        </p:grpSpPr>
        <p:sp>
          <p:nvSpPr>
            <p:cNvPr id="15" name="Полилиния 14"/>
            <p:cNvSpPr/>
            <p:nvPr/>
          </p:nvSpPr>
          <p:spPr>
            <a:xfrm>
              <a:off x="2543573" y="2212446"/>
              <a:ext cx="2977656" cy="2577474"/>
            </a:xfrm>
            <a:custGeom>
              <a:avLst/>
              <a:gdLst>
                <a:gd name="connsiteX0" fmla="*/ 1397627 w 2804574"/>
                <a:gd name="connsiteY0" fmla="*/ 0 h 2330504"/>
                <a:gd name="connsiteX1" fmla="*/ 1645277 w 2804574"/>
                <a:gd name="connsiteY1" fmla="*/ 176213 h 2330504"/>
                <a:gd name="connsiteX2" fmla="*/ 1518163 w 2804574"/>
                <a:gd name="connsiteY2" fmla="*/ 465022 h 2330504"/>
                <a:gd name="connsiteX3" fmla="*/ 1513493 w 2804574"/>
                <a:gd name="connsiteY3" fmla="*/ 470566 h 2330504"/>
                <a:gd name="connsiteX4" fmla="*/ 2399884 w 2804574"/>
                <a:gd name="connsiteY4" fmla="*/ 470566 h 2330504"/>
                <a:gd name="connsiteX5" fmla="*/ 2399884 w 2804574"/>
                <a:gd name="connsiteY5" fmla="*/ 1022938 h 2330504"/>
                <a:gd name="connsiteX6" fmla="*/ 2440302 w 2804574"/>
                <a:gd name="connsiteY6" fmla="*/ 1000287 h 2330504"/>
                <a:gd name="connsiteX7" fmla="*/ 2628361 w 2804574"/>
                <a:gd name="connsiteY7" fmla="*/ 942303 h 2330504"/>
                <a:gd name="connsiteX8" fmla="*/ 2804574 w 2804574"/>
                <a:gd name="connsiteY8" fmla="*/ 1189953 h 2330504"/>
                <a:gd name="connsiteX9" fmla="*/ 2628361 w 2804574"/>
                <a:gd name="connsiteY9" fmla="*/ 1437603 h 2330504"/>
                <a:gd name="connsiteX10" fmla="*/ 2435539 w 2804574"/>
                <a:gd name="connsiteY10" fmla="*/ 1372238 h 2330504"/>
                <a:gd name="connsiteX11" fmla="*/ 2399884 w 2804574"/>
                <a:gd name="connsiteY11" fmla="*/ 1350901 h 2330504"/>
                <a:gd name="connsiteX12" fmla="*/ 2399884 w 2804574"/>
                <a:gd name="connsiteY12" fmla="*/ 1908841 h 2330504"/>
                <a:gd name="connsiteX13" fmla="*/ 1563155 w 2804574"/>
                <a:gd name="connsiteY13" fmla="*/ 1908841 h 2330504"/>
                <a:gd name="connsiteX14" fmla="*/ 1564040 w 2804574"/>
                <a:gd name="connsiteY14" fmla="*/ 1910115 h 2330504"/>
                <a:gd name="connsiteX15" fmla="*/ 1660137 w 2804574"/>
                <a:gd name="connsiteY15" fmla="*/ 2154291 h 2330504"/>
                <a:gd name="connsiteX16" fmla="*/ 1412487 w 2804574"/>
                <a:gd name="connsiteY16" fmla="*/ 2330504 h 2330504"/>
                <a:gd name="connsiteX17" fmla="*/ 1164837 w 2804574"/>
                <a:gd name="connsiteY17" fmla="*/ 2154291 h 2330504"/>
                <a:gd name="connsiteX18" fmla="*/ 1250851 w 2804574"/>
                <a:gd name="connsiteY18" fmla="*/ 1916218 h 2330504"/>
                <a:gd name="connsiteX19" fmla="*/ 1255569 w 2804574"/>
                <a:gd name="connsiteY19" fmla="*/ 1908841 h 2330504"/>
                <a:gd name="connsiteX20" fmla="*/ 399634 w 2804574"/>
                <a:gd name="connsiteY20" fmla="*/ 1908841 h 2330504"/>
                <a:gd name="connsiteX21" fmla="*/ 399634 w 2804574"/>
                <a:gd name="connsiteY21" fmla="*/ 1340640 h 2330504"/>
                <a:gd name="connsiteX22" fmla="*/ 369035 w 2804574"/>
                <a:gd name="connsiteY22" fmla="*/ 1358951 h 2330504"/>
                <a:gd name="connsiteX23" fmla="*/ 176213 w 2804574"/>
                <a:gd name="connsiteY23" fmla="*/ 1424316 h 2330504"/>
                <a:gd name="connsiteX24" fmla="*/ 0 w 2804574"/>
                <a:gd name="connsiteY24" fmla="*/ 1176666 h 2330504"/>
                <a:gd name="connsiteX25" fmla="*/ 176213 w 2804574"/>
                <a:gd name="connsiteY25" fmla="*/ 929016 h 2330504"/>
                <a:gd name="connsiteX26" fmla="*/ 364272 w 2804574"/>
                <a:gd name="connsiteY26" fmla="*/ 987000 h 2330504"/>
                <a:gd name="connsiteX27" fmla="*/ 399634 w 2804574"/>
                <a:gd name="connsiteY27" fmla="*/ 1006818 h 2330504"/>
                <a:gd name="connsiteX28" fmla="*/ 399634 w 2804574"/>
                <a:gd name="connsiteY28" fmla="*/ 470566 h 2330504"/>
                <a:gd name="connsiteX29" fmla="*/ 1273371 w 2804574"/>
                <a:gd name="connsiteY29" fmla="*/ 470566 h 2330504"/>
                <a:gd name="connsiteX30" fmla="*/ 1263875 w 2804574"/>
                <a:gd name="connsiteY30" fmla="*/ 457877 h 2330504"/>
                <a:gd name="connsiteX31" fmla="*/ 1149977 w 2804574"/>
                <a:gd name="connsiteY31" fmla="*/ 176213 h 2330504"/>
                <a:gd name="connsiteX32" fmla="*/ 1397627 w 2804574"/>
                <a:gd name="connsiteY32" fmla="*/ 0 h 233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804574" h="2330504">
                  <a:moveTo>
                    <a:pt x="1397627" y="0"/>
                  </a:moveTo>
                  <a:cubicBezTo>
                    <a:pt x="1534400" y="0"/>
                    <a:pt x="1633847" y="89853"/>
                    <a:pt x="1645277" y="176213"/>
                  </a:cubicBezTo>
                  <a:cubicBezTo>
                    <a:pt x="1653850" y="240983"/>
                    <a:pt x="1578661" y="385138"/>
                    <a:pt x="1518163" y="465022"/>
                  </a:cubicBezTo>
                  <a:lnTo>
                    <a:pt x="1513493" y="470566"/>
                  </a:lnTo>
                  <a:lnTo>
                    <a:pt x="2399884" y="470566"/>
                  </a:lnTo>
                  <a:lnTo>
                    <a:pt x="2399884" y="1022938"/>
                  </a:lnTo>
                  <a:lnTo>
                    <a:pt x="2440302" y="1000287"/>
                  </a:lnTo>
                  <a:cubicBezTo>
                    <a:pt x="2509577" y="964052"/>
                    <a:pt x="2585816" y="934842"/>
                    <a:pt x="2628361" y="942303"/>
                  </a:cubicBezTo>
                  <a:cubicBezTo>
                    <a:pt x="2713451" y="957225"/>
                    <a:pt x="2804574" y="1053180"/>
                    <a:pt x="2804574" y="1189953"/>
                  </a:cubicBezTo>
                  <a:cubicBezTo>
                    <a:pt x="2804574" y="1326726"/>
                    <a:pt x="2714721" y="1426173"/>
                    <a:pt x="2628361" y="1437603"/>
                  </a:cubicBezTo>
                  <a:cubicBezTo>
                    <a:pt x="2585181" y="1443318"/>
                    <a:pt x="2506719" y="1411806"/>
                    <a:pt x="2435539" y="1372238"/>
                  </a:cubicBezTo>
                  <a:lnTo>
                    <a:pt x="2399884" y="1350901"/>
                  </a:lnTo>
                  <a:lnTo>
                    <a:pt x="2399884" y="1908841"/>
                  </a:lnTo>
                  <a:lnTo>
                    <a:pt x="1563155" y="1908841"/>
                  </a:lnTo>
                  <a:lnTo>
                    <a:pt x="1564040" y="1910115"/>
                  </a:lnTo>
                  <a:cubicBezTo>
                    <a:pt x="1616257" y="1991213"/>
                    <a:pt x="1667281" y="2100316"/>
                    <a:pt x="1660137" y="2154291"/>
                  </a:cubicBezTo>
                  <a:cubicBezTo>
                    <a:pt x="1648707" y="2240651"/>
                    <a:pt x="1549260" y="2330504"/>
                    <a:pt x="1412487" y="2330504"/>
                  </a:cubicBezTo>
                  <a:cubicBezTo>
                    <a:pt x="1275714" y="2330504"/>
                    <a:pt x="1179759" y="2239381"/>
                    <a:pt x="1164837" y="2154291"/>
                  </a:cubicBezTo>
                  <a:cubicBezTo>
                    <a:pt x="1155511" y="2101110"/>
                    <a:pt x="1203483" y="1995281"/>
                    <a:pt x="1250851" y="1916218"/>
                  </a:cubicBezTo>
                  <a:lnTo>
                    <a:pt x="1255569" y="1908841"/>
                  </a:lnTo>
                  <a:lnTo>
                    <a:pt x="399634" y="1908841"/>
                  </a:lnTo>
                  <a:lnTo>
                    <a:pt x="399634" y="1340640"/>
                  </a:lnTo>
                  <a:lnTo>
                    <a:pt x="369035" y="1358951"/>
                  </a:lnTo>
                  <a:cubicBezTo>
                    <a:pt x="297855" y="1398519"/>
                    <a:pt x="219393" y="1430031"/>
                    <a:pt x="176213" y="1424316"/>
                  </a:cubicBezTo>
                  <a:cubicBezTo>
                    <a:pt x="89853" y="1412886"/>
                    <a:pt x="0" y="1313439"/>
                    <a:pt x="0" y="1176666"/>
                  </a:cubicBezTo>
                  <a:cubicBezTo>
                    <a:pt x="0" y="1039893"/>
                    <a:pt x="91123" y="943938"/>
                    <a:pt x="176213" y="929016"/>
                  </a:cubicBezTo>
                  <a:cubicBezTo>
                    <a:pt x="218758" y="921555"/>
                    <a:pt x="294997" y="950765"/>
                    <a:pt x="364272" y="987000"/>
                  </a:cubicBezTo>
                  <a:lnTo>
                    <a:pt x="399634" y="1006818"/>
                  </a:lnTo>
                  <a:lnTo>
                    <a:pt x="399634" y="470566"/>
                  </a:lnTo>
                  <a:lnTo>
                    <a:pt x="1273371" y="470566"/>
                  </a:lnTo>
                  <a:lnTo>
                    <a:pt x="1263875" y="457877"/>
                  </a:lnTo>
                  <a:cubicBezTo>
                    <a:pt x="1210104" y="379661"/>
                    <a:pt x="1138786" y="240030"/>
                    <a:pt x="1149977" y="176213"/>
                  </a:cubicBezTo>
                  <a:cubicBezTo>
                    <a:pt x="1164899" y="91123"/>
                    <a:pt x="1260854" y="0"/>
                    <a:pt x="1397627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08016" y="3018727"/>
              <a:ext cx="2048766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20 ∙ 50</a:t>
              </a:r>
              <a:endPara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5050164" y="2780928"/>
            <a:ext cx="2509385" cy="2008992"/>
            <a:chOff x="5050164" y="2780928"/>
            <a:chExt cx="2509385" cy="2008992"/>
          </a:xfrm>
        </p:grpSpPr>
        <p:sp>
          <p:nvSpPr>
            <p:cNvPr id="17" name="Полилиния 16"/>
            <p:cNvSpPr/>
            <p:nvPr/>
          </p:nvSpPr>
          <p:spPr>
            <a:xfrm>
              <a:off x="5050164" y="2780928"/>
              <a:ext cx="2509385" cy="2008992"/>
            </a:xfrm>
            <a:custGeom>
              <a:avLst/>
              <a:gdLst>
                <a:gd name="connsiteX0" fmla="*/ 0 w 2000250"/>
                <a:gd name="connsiteY0" fmla="*/ 0 h 1859938"/>
                <a:gd name="connsiteX1" fmla="*/ 852827 w 2000250"/>
                <a:gd name="connsiteY1" fmla="*/ 0 h 1859938"/>
                <a:gd name="connsiteX2" fmla="*/ 838739 w 2000250"/>
                <a:gd name="connsiteY2" fmla="*/ 22023 h 1859938"/>
                <a:gd name="connsiteX3" fmla="*/ 752725 w 2000250"/>
                <a:gd name="connsiteY3" fmla="*/ 260096 h 1859938"/>
                <a:gd name="connsiteX4" fmla="*/ 1000375 w 2000250"/>
                <a:gd name="connsiteY4" fmla="*/ 436309 h 1859938"/>
                <a:gd name="connsiteX5" fmla="*/ 1248025 w 2000250"/>
                <a:gd name="connsiteY5" fmla="*/ 260096 h 1859938"/>
                <a:gd name="connsiteX6" fmla="*/ 1151929 w 2000250"/>
                <a:gd name="connsiteY6" fmla="*/ 15920 h 1859938"/>
                <a:gd name="connsiteX7" fmla="*/ 1140865 w 2000250"/>
                <a:gd name="connsiteY7" fmla="*/ 0 h 1859938"/>
                <a:gd name="connsiteX8" fmla="*/ 2000250 w 2000250"/>
                <a:gd name="connsiteY8" fmla="*/ 0 h 1859938"/>
                <a:gd name="connsiteX9" fmla="*/ 2000250 w 2000250"/>
                <a:gd name="connsiteY9" fmla="*/ 1438275 h 1859938"/>
                <a:gd name="connsiteX10" fmla="*/ 1155978 w 2000250"/>
                <a:gd name="connsiteY10" fmla="*/ 1438275 h 1859938"/>
                <a:gd name="connsiteX11" fmla="*/ 1156864 w 2000250"/>
                <a:gd name="connsiteY11" fmla="*/ 1439549 h 1859938"/>
                <a:gd name="connsiteX12" fmla="*/ 1252960 w 2000250"/>
                <a:gd name="connsiteY12" fmla="*/ 1683725 h 1859938"/>
                <a:gd name="connsiteX13" fmla="*/ 1005310 w 2000250"/>
                <a:gd name="connsiteY13" fmla="*/ 1859938 h 1859938"/>
                <a:gd name="connsiteX14" fmla="*/ 757660 w 2000250"/>
                <a:gd name="connsiteY14" fmla="*/ 1683725 h 1859938"/>
                <a:gd name="connsiteX15" fmla="*/ 843674 w 2000250"/>
                <a:gd name="connsiteY15" fmla="*/ 1445652 h 1859938"/>
                <a:gd name="connsiteX16" fmla="*/ 848393 w 2000250"/>
                <a:gd name="connsiteY16" fmla="*/ 1438275 h 1859938"/>
                <a:gd name="connsiteX17" fmla="*/ 0 w 2000250"/>
                <a:gd name="connsiteY17" fmla="*/ 1438275 h 1859938"/>
                <a:gd name="connsiteX18" fmla="*/ 0 w 2000250"/>
                <a:gd name="connsiteY18" fmla="*/ 868576 h 1859938"/>
                <a:gd name="connsiteX19" fmla="*/ 3404 w 2000250"/>
                <a:gd name="connsiteY19" fmla="*/ 870941 h 1859938"/>
                <a:gd name="connsiteX20" fmla="*/ 247580 w 2000250"/>
                <a:gd name="connsiteY20" fmla="*/ 967038 h 1859938"/>
                <a:gd name="connsiteX21" fmla="*/ 423793 w 2000250"/>
                <a:gd name="connsiteY21" fmla="*/ 719388 h 1859938"/>
                <a:gd name="connsiteX22" fmla="*/ 247580 w 2000250"/>
                <a:gd name="connsiteY22" fmla="*/ 471738 h 1859938"/>
                <a:gd name="connsiteX23" fmla="*/ 9507 w 2000250"/>
                <a:gd name="connsiteY23" fmla="*/ 557752 h 1859938"/>
                <a:gd name="connsiteX24" fmla="*/ 0 w 2000250"/>
                <a:gd name="connsiteY24" fmla="*/ 563833 h 1859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000250" h="1859938">
                  <a:moveTo>
                    <a:pt x="0" y="0"/>
                  </a:moveTo>
                  <a:lnTo>
                    <a:pt x="852827" y="0"/>
                  </a:lnTo>
                  <a:lnTo>
                    <a:pt x="838739" y="22023"/>
                  </a:lnTo>
                  <a:cubicBezTo>
                    <a:pt x="791371" y="101086"/>
                    <a:pt x="743399" y="206915"/>
                    <a:pt x="752725" y="260096"/>
                  </a:cubicBezTo>
                  <a:cubicBezTo>
                    <a:pt x="767647" y="345186"/>
                    <a:pt x="863602" y="436309"/>
                    <a:pt x="1000375" y="436309"/>
                  </a:cubicBezTo>
                  <a:cubicBezTo>
                    <a:pt x="1137148" y="436309"/>
                    <a:pt x="1236595" y="346456"/>
                    <a:pt x="1248025" y="260096"/>
                  </a:cubicBezTo>
                  <a:cubicBezTo>
                    <a:pt x="1255169" y="206121"/>
                    <a:pt x="1204146" y="97018"/>
                    <a:pt x="1151929" y="15920"/>
                  </a:cubicBezTo>
                  <a:lnTo>
                    <a:pt x="1140865" y="0"/>
                  </a:lnTo>
                  <a:lnTo>
                    <a:pt x="2000250" y="0"/>
                  </a:lnTo>
                  <a:lnTo>
                    <a:pt x="2000250" y="1438275"/>
                  </a:lnTo>
                  <a:lnTo>
                    <a:pt x="1155978" y="1438275"/>
                  </a:lnTo>
                  <a:lnTo>
                    <a:pt x="1156864" y="1439549"/>
                  </a:lnTo>
                  <a:cubicBezTo>
                    <a:pt x="1209081" y="1520647"/>
                    <a:pt x="1260104" y="1629750"/>
                    <a:pt x="1252960" y="1683725"/>
                  </a:cubicBezTo>
                  <a:cubicBezTo>
                    <a:pt x="1241530" y="1770085"/>
                    <a:pt x="1142083" y="1859938"/>
                    <a:pt x="1005310" y="1859938"/>
                  </a:cubicBezTo>
                  <a:cubicBezTo>
                    <a:pt x="868537" y="1859938"/>
                    <a:pt x="772582" y="1768815"/>
                    <a:pt x="757660" y="1683725"/>
                  </a:cubicBezTo>
                  <a:cubicBezTo>
                    <a:pt x="748334" y="1630544"/>
                    <a:pt x="796306" y="1524715"/>
                    <a:pt x="843674" y="1445652"/>
                  </a:cubicBezTo>
                  <a:lnTo>
                    <a:pt x="848393" y="1438275"/>
                  </a:lnTo>
                  <a:lnTo>
                    <a:pt x="0" y="1438275"/>
                  </a:lnTo>
                  <a:lnTo>
                    <a:pt x="0" y="868576"/>
                  </a:lnTo>
                  <a:lnTo>
                    <a:pt x="3404" y="870941"/>
                  </a:lnTo>
                  <a:cubicBezTo>
                    <a:pt x="84502" y="923158"/>
                    <a:pt x="193605" y="974182"/>
                    <a:pt x="247580" y="967038"/>
                  </a:cubicBezTo>
                  <a:cubicBezTo>
                    <a:pt x="333940" y="955608"/>
                    <a:pt x="423793" y="856161"/>
                    <a:pt x="423793" y="719388"/>
                  </a:cubicBezTo>
                  <a:cubicBezTo>
                    <a:pt x="423793" y="582615"/>
                    <a:pt x="332670" y="486660"/>
                    <a:pt x="247580" y="471738"/>
                  </a:cubicBezTo>
                  <a:cubicBezTo>
                    <a:pt x="194399" y="462412"/>
                    <a:pt x="88570" y="510384"/>
                    <a:pt x="9507" y="557752"/>
                  </a:cubicBezTo>
                  <a:lnTo>
                    <a:pt x="0" y="56383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90193" y="3183184"/>
              <a:ext cx="2048766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543 ∙ 10</a:t>
              </a:r>
              <a:endPara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42455" y="3882385"/>
            <a:ext cx="2582690" cy="1815071"/>
            <a:chOff x="742455" y="3882385"/>
            <a:chExt cx="2582690" cy="1815071"/>
          </a:xfrm>
        </p:grpSpPr>
        <p:sp>
          <p:nvSpPr>
            <p:cNvPr id="21" name="Полилиния 20"/>
            <p:cNvSpPr/>
            <p:nvPr/>
          </p:nvSpPr>
          <p:spPr>
            <a:xfrm>
              <a:off x="742455" y="3882385"/>
              <a:ext cx="2582690" cy="1815071"/>
            </a:xfrm>
            <a:custGeom>
              <a:avLst/>
              <a:gdLst>
                <a:gd name="connsiteX0" fmla="*/ 958919 w 2369475"/>
                <a:gd name="connsiteY0" fmla="*/ 0 h 1885134"/>
                <a:gd name="connsiteX1" fmla="*/ 1206569 w 2369475"/>
                <a:gd name="connsiteY1" fmla="*/ 176213 h 1885134"/>
                <a:gd name="connsiteX2" fmla="*/ 1110472 w 2369475"/>
                <a:gd name="connsiteY2" fmla="*/ 420389 h 1885134"/>
                <a:gd name="connsiteX3" fmla="*/ 1092077 w 2369475"/>
                <a:gd name="connsiteY3" fmla="*/ 446859 h 1885134"/>
                <a:gd name="connsiteX4" fmla="*/ 2000250 w 2369475"/>
                <a:gd name="connsiteY4" fmla="*/ 446859 h 1885134"/>
                <a:gd name="connsiteX5" fmla="*/ 2000250 w 2369475"/>
                <a:gd name="connsiteY5" fmla="*/ 851873 h 1885134"/>
                <a:gd name="connsiteX6" fmla="*/ 2005203 w 2369475"/>
                <a:gd name="connsiteY6" fmla="*/ 848914 h 1885134"/>
                <a:gd name="connsiteX7" fmla="*/ 2193262 w 2369475"/>
                <a:gd name="connsiteY7" fmla="*/ 790930 h 1885134"/>
                <a:gd name="connsiteX8" fmla="*/ 2369475 w 2369475"/>
                <a:gd name="connsiteY8" fmla="*/ 1038580 h 1885134"/>
                <a:gd name="connsiteX9" fmla="*/ 2193262 w 2369475"/>
                <a:gd name="connsiteY9" fmla="*/ 1286230 h 1885134"/>
                <a:gd name="connsiteX10" fmla="*/ 2000440 w 2369475"/>
                <a:gd name="connsiteY10" fmla="*/ 1220865 h 1885134"/>
                <a:gd name="connsiteX11" fmla="*/ 2000250 w 2369475"/>
                <a:gd name="connsiteY11" fmla="*/ 1220742 h 1885134"/>
                <a:gd name="connsiteX12" fmla="*/ 2000250 w 2369475"/>
                <a:gd name="connsiteY12" fmla="*/ 1885134 h 1885134"/>
                <a:gd name="connsiteX13" fmla="*/ 0 w 2369475"/>
                <a:gd name="connsiteY13" fmla="*/ 1885134 h 1885134"/>
                <a:gd name="connsiteX14" fmla="*/ 0 w 2369475"/>
                <a:gd name="connsiteY14" fmla="*/ 446859 h 1885134"/>
                <a:gd name="connsiteX15" fmla="*/ 818119 w 2369475"/>
                <a:gd name="connsiteY15" fmla="*/ 446859 h 1885134"/>
                <a:gd name="connsiteX16" fmla="*/ 797283 w 2369475"/>
                <a:gd name="connsiteY16" fmla="*/ 414286 h 1885134"/>
                <a:gd name="connsiteX17" fmla="*/ 711269 w 2369475"/>
                <a:gd name="connsiteY17" fmla="*/ 176213 h 1885134"/>
                <a:gd name="connsiteX18" fmla="*/ 958919 w 2369475"/>
                <a:gd name="connsiteY18" fmla="*/ 0 h 188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69475" h="1885134">
                  <a:moveTo>
                    <a:pt x="958919" y="0"/>
                  </a:moveTo>
                  <a:cubicBezTo>
                    <a:pt x="1095692" y="0"/>
                    <a:pt x="1195139" y="89853"/>
                    <a:pt x="1206569" y="176213"/>
                  </a:cubicBezTo>
                  <a:cubicBezTo>
                    <a:pt x="1213713" y="230188"/>
                    <a:pt x="1162689" y="339291"/>
                    <a:pt x="1110472" y="420389"/>
                  </a:cubicBezTo>
                  <a:lnTo>
                    <a:pt x="1092077" y="446859"/>
                  </a:lnTo>
                  <a:lnTo>
                    <a:pt x="2000250" y="446859"/>
                  </a:lnTo>
                  <a:lnTo>
                    <a:pt x="2000250" y="851873"/>
                  </a:lnTo>
                  <a:lnTo>
                    <a:pt x="2005203" y="848914"/>
                  </a:lnTo>
                  <a:cubicBezTo>
                    <a:pt x="2074478" y="812679"/>
                    <a:pt x="2150717" y="783469"/>
                    <a:pt x="2193262" y="790930"/>
                  </a:cubicBezTo>
                  <a:cubicBezTo>
                    <a:pt x="2278352" y="805852"/>
                    <a:pt x="2369475" y="901807"/>
                    <a:pt x="2369475" y="1038580"/>
                  </a:cubicBezTo>
                  <a:cubicBezTo>
                    <a:pt x="2369475" y="1175353"/>
                    <a:pt x="2279622" y="1274800"/>
                    <a:pt x="2193262" y="1286230"/>
                  </a:cubicBezTo>
                  <a:cubicBezTo>
                    <a:pt x="2150082" y="1291945"/>
                    <a:pt x="2071620" y="1260433"/>
                    <a:pt x="2000440" y="1220865"/>
                  </a:cubicBezTo>
                  <a:lnTo>
                    <a:pt x="2000250" y="1220742"/>
                  </a:lnTo>
                  <a:lnTo>
                    <a:pt x="2000250" y="1885134"/>
                  </a:lnTo>
                  <a:lnTo>
                    <a:pt x="0" y="1885134"/>
                  </a:lnTo>
                  <a:lnTo>
                    <a:pt x="0" y="446859"/>
                  </a:lnTo>
                  <a:lnTo>
                    <a:pt x="818119" y="446859"/>
                  </a:lnTo>
                  <a:lnTo>
                    <a:pt x="797283" y="414286"/>
                  </a:lnTo>
                  <a:cubicBezTo>
                    <a:pt x="749915" y="335223"/>
                    <a:pt x="701943" y="229394"/>
                    <a:pt x="711269" y="176213"/>
                  </a:cubicBezTo>
                  <a:cubicBezTo>
                    <a:pt x="726191" y="91123"/>
                    <a:pt x="822146" y="0"/>
                    <a:pt x="958919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81939" y="4581128"/>
              <a:ext cx="20487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270 : 9</a:t>
              </a:r>
              <a:endPara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2605164" y="3921645"/>
            <a:ext cx="2854473" cy="1775811"/>
            <a:chOff x="2605164" y="3921645"/>
            <a:chExt cx="2854473" cy="1775811"/>
          </a:xfrm>
        </p:grpSpPr>
        <p:sp>
          <p:nvSpPr>
            <p:cNvPr id="23" name="Полилиния 22"/>
            <p:cNvSpPr/>
            <p:nvPr/>
          </p:nvSpPr>
          <p:spPr>
            <a:xfrm>
              <a:off x="2605164" y="3921645"/>
              <a:ext cx="2854473" cy="1775811"/>
            </a:xfrm>
            <a:custGeom>
              <a:avLst/>
              <a:gdLst>
                <a:gd name="connsiteX0" fmla="*/ 1389311 w 2745834"/>
                <a:gd name="connsiteY0" fmla="*/ 0 h 1874583"/>
                <a:gd name="connsiteX1" fmla="*/ 1636961 w 2745834"/>
                <a:gd name="connsiteY1" fmla="*/ 176213 h 1874583"/>
                <a:gd name="connsiteX2" fmla="*/ 1540865 w 2745834"/>
                <a:gd name="connsiteY2" fmla="*/ 420389 h 1874583"/>
                <a:gd name="connsiteX3" fmla="*/ 1529802 w 2745834"/>
                <a:gd name="connsiteY3" fmla="*/ 436308 h 1874583"/>
                <a:gd name="connsiteX4" fmla="*/ 2334233 w 2745834"/>
                <a:gd name="connsiteY4" fmla="*/ 436308 h 1874583"/>
                <a:gd name="connsiteX5" fmla="*/ 2334233 w 2745834"/>
                <a:gd name="connsiteY5" fmla="*/ 897131 h 1874583"/>
                <a:gd name="connsiteX6" fmla="*/ 2381562 w 2745834"/>
                <a:gd name="connsiteY6" fmla="*/ 868859 h 1874583"/>
                <a:gd name="connsiteX7" fmla="*/ 2569621 w 2745834"/>
                <a:gd name="connsiteY7" fmla="*/ 810875 h 1874583"/>
                <a:gd name="connsiteX8" fmla="*/ 2745834 w 2745834"/>
                <a:gd name="connsiteY8" fmla="*/ 1058525 h 1874583"/>
                <a:gd name="connsiteX9" fmla="*/ 2569621 w 2745834"/>
                <a:gd name="connsiteY9" fmla="*/ 1306175 h 1874583"/>
                <a:gd name="connsiteX10" fmla="*/ 2376799 w 2745834"/>
                <a:gd name="connsiteY10" fmla="*/ 1240810 h 1874583"/>
                <a:gd name="connsiteX11" fmla="*/ 2334233 w 2745834"/>
                <a:gd name="connsiteY11" fmla="*/ 1213427 h 1874583"/>
                <a:gd name="connsiteX12" fmla="*/ 2334233 w 2745834"/>
                <a:gd name="connsiteY12" fmla="*/ 1874583 h 1874583"/>
                <a:gd name="connsiteX13" fmla="*/ 333983 w 2745834"/>
                <a:gd name="connsiteY13" fmla="*/ 1874583 h 1874583"/>
                <a:gd name="connsiteX14" fmla="*/ 333983 w 2745834"/>
                <a:gd name="connsiteY14" fmla="*/ 1228272 h 1874583"/>
                <a:gd name="connsiteX15" fmla="*/ 314950 w 2745834"/>
                <a:gd name="connsiteY15" fmla="*/ 1238024 h 1874583"/>
                <a:gd name="connsiteX16" fmla="*/ 176213 w 2745834"/>
                <a:gd name="connsiteY16" fmla="*/ 1275679 h 1874583"/>
                <a:gd name="connsiteX17" fmla="*/ 0 w 2745834"/>
                <a:gd name="connsiteY17" fmla="*/ 1028029 h 1874583"/>
                <a:gd name="connsiteX18" fmla="*/ 176213 w 2745834"/>
                <a:gd name="connsiteY18" fmla="*/ 780379 h 1874583"/>
                <a:gd name="connsiteX19" fmla="*/ 311645 w 2745834"/>
                <a:gd name="connsiteY19" fmla="*/ 812967 h 1874583"/>
                <a:gd name="connsiteX20" fmla="*/ 333983 w 2745834"/>
                <a:gd name="connsiteY20" fmla="*/ 823747 h 1874583"/>
                <a:gd name="connsiteX21" fmla="*/ 333983 w 2745834"/>
                <a:gd name="connsiteY21" fmla="*/ 436308 h 1874583"/>
                <a:gd name="connsiteX22" fmla="*/ 1241762 w 2745834"/>
                <a:gd name="connsiteY22" fmla="*/ 436308 h 1874583"/>
                <a:gd name="connsiteX23" fmla="*/ 1227675 w 2745834"/>
                <a:gd name="connsiteY23" fmla="*/ 414286 h 1874583"/>
                <a:gd name="connsiteX24" fmla="*/ 1141661 w 2745834"/>
                <a:gd name="connsiteY24" fmla="*/ 176213 h 1874583"/>
                <a:gd name="connsiteX25" fmla="*/ 1389311 w 2745834"/>
                <a:gd name="connsiteY25" fmla="*/ 0 h 187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45834" h="1874583">
                  <a:moveTo>
                    <a:pt x="1389311" y="0"/>
                  </a:moveTo>
                  <a:cubicBezTo>
                    <a:pt x="1526084" y="0"/>
                    <a:pt x="1625531" y="89853"/>
                    <a:pt x="1636961" y="176213"/>
                  </a:cubicBezTo>
                  <a:cubicBezTo>
                    <a:pt x="1644105" y="230188"/>
                    <a:pt x="1593082" y="339291"/>
                    <a:pt x="1540865" y="420389"/>
                  </a:cubicBezTo>
                  <a:lnTo>
                    <a:pt x="1529802" y="436308"/>
                  </a:lnTo>
                  <a:lnTo>
                    <a:pt x="2334233" y="436308"/>
                  </a:lnTo>
                  <a:lnTo>
                    <a:pt x="2334233" y="897131"/>
                  </a:lnTo>
                  <a:lnTo>
                    <a:pt x="2381562" y="868859"/>
                  </a:lnTo>
                  <a:cubicBezTo>
                    <a:pt x="2450837" y="832624"/>
                    <a:pt x="2527076" y="803414"/>
                    <a:pt x="2569621" y="810875"/>
                  </a:cubicBezTo>
                  <a:cubicBezTo>
                    <a:pt x="2654711" y="825797"/>
                    <a:pt x="2745834" y="921752"/>
                    <a:pt x="2745834" y="1058525"/>
                  </a:cubicBezTo>
                  <a:cubicBezTo>
                    <a:pt x="2745834" y="1195298"/>
                    <a:pt x="2655981" y="1294745"/>
                    <a:pt x="2569621" y="1306175"/>
                  </a:cubicBezTo>
                  <a:cubicBezTo>
                    <a:pt x="2526441" y="1311890"/>
                    <a:pt x="2447979" y="1280378"/>
                    <a:pt x="2376799" y="1240810"/>
                  </a:cubicBezTo>
                  <a:lnTo>
                    <a:pt x="2334233" y="1213427"/>
                  </a:lnTo>
                  <a:lnTo>
                    <a:pt x="2334233" y="1874583"/>
                  </a:lnTo>
                  <a:lnTo>
                    <a:pt x="333983" y="1874583"/>
                  </a:lnTo>
                  <a:lnTo>
                    <a:pt x="333983" y="1228272"/>
                  </a:lnTo>
                  <a:lnTo>
                    <a:pt x="314950" y="1238024"/>
                  </a:lnTo>
                  <a:cubicBezTo>
                    <a:pt x="260829" y="1263312"/>
                    <a:pt x="208598" y="1279966"/>
                    <a:pt x="176213" y="1275679"/>
                  </a:cubicBezTo>
                  <a:cubicBezTo>
                    <a:pt x="89853" y="1264249"/>
                    <a:pt x="0" y="1164802"/>
                    <a:pt x="0" y="1028029"/>
                  </a:cubicBezTo>
                  <a:cubicBezTo>
                    <a:pt x="0" y="891256"/>
                    <a:pt x="91123" y="795301"/>
                    <a:pt x="176213" y="780379"/>
                  </a:cubicBezTo>
                  <a:cubicBezTo>
                    <a:pt x="208122" y="774784"/>
                    <a:pt x="258983" y="789815"/>
                    <a:pt x="311645" y="812967"/>
                  </a:cubicBezTo>
                  <a:lnTo>
                    <a:pt x="333983" y="823747"/>
                  </a:lnTo>
                  <a:lnTo>
                    <a:pt x="333983" y="436308"/>
                  </a:lnTo>
                  <a:lnTo>
                    <a:pt x="1241762" y="436308"/>
                  </a:lnTo>
                  <a:lnTo>
                    <a:pt x="1227675" y="414286"/>
                  </a:lnTo>
                  <a:cubicBezTo>
                    <a:pt x="1180307" y="335223"/>
                    <a:pt x="1132335" y="229394"/>
                    <a:pt x="1141661" y="176213"/>
                  </a:cubicBezTo>
                  <a:cubicBezTo>
                    <a:pt x="1156583" y="91123"/>
                    <a:pt x="1252538" y="0"/>
                    <a:pt x="138931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33330" y="4583871"/>
              <a:ext cx="20487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ru-RU" sz="4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00 </a:t>
              </a:r>
              <a:r>
                <a:rPr lang="ru-RU" sz="4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 10</a:t>
              </a:r>
              <a:endPara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4932040" y="3921644"/>
            <a:ext cx="2656476" cy="1789167"/>
            <a:chOff x="4932040" y="3921644"/>
            <a:chExt cx="2656476" cy="1789167"/>
          </a:xfrm>
        </p:grpSpPr>
        <p:sp>
          <p:nvSpPr>
            <p:cNvPr id="24" name="Полилиния 23"/>
            <p:cNvSpPr/>
            <p:nvPr/>
          </p:nvSpPr>
          <p:spPr>
            <a:xfrm>
              <a:off x="4932040" y="3921644"/>
              <a:ext cx="2656476" cy="1789167"/>
            </a:xfrm>
            <a:custGeom>
              <a:avLst/>
              <a:gdLst>
                <a:gd name="connsiteX0" fmla="*/ 1000375 w 2000250"/>
                <a:gd name="connsiteY0" fmla="*/ 0 h 1859938"/>
                <a:gd name="connsiteX1" fmla="*/ 1248025 w 2000250"/>
                <a:gd name="connsiteY1" fmla="*/ 176213 h 1859938"/>
                <a:gd name="connsiteX2" fmla="*/ 1151929 w 2000250"/>
                <a:gd name="connsiteY2" fmla="*/ 420389 h 1859938"/>
                <a:gd name="connsiteX3" fmla="*/ 1151043 w 2000250"/>
                <a:gd name="connsiteY3" fmla="*/ 421663 h 1859938"/>
                <a:gd name="connsiteX4" fmla="*/ 2000250 w 2000250"/>
                <a:gd name="connsiteY4" fmla="*/ 421663 h 1859938"/>
                <a:gd name="connsiteX5" fmla="*/ 2000250 w 2000250"/>
                <a:gd name="connsiteY5" fmla="*/ 1859938 h 1859938"/>
                <a:gd name="connsiteX6" fmla="*/ 0 w 2000250"/>
                <a:gd name="connsiteY6" fmla="*/ 1859938 h 1859938"/>
                <a:gd name="connsiteX7" fmla="*/ 0 w 2000250"/>
                <a:gd name="connsiteY7" fmla="*/ 1200693 h 1859938"/>
                <a:gd name="connsiteX8" fmla="*/ 42566 w 2000250"/>
                <a:gd name="connsiteY8" fmla="*/ 1226166 h 1859938"/>
                <a:gd name="connsiteX9" fmla="*/ 235388 w 2000250"/>
                <a:gd name="connsiteY9" fmla="*/ 1291531 h 1859938"/>
                <a:gd name="connsiteX10" fmla="*/ 411601 w 2000250"/>
                <a:gd name="connsiteY10" fmla="*/ 1043881 h 1859938"/>
                <a:gd name="connsiteX11" fmla="*/ 235388 w 2000250"/>
                <a:gd name="connsiteY11" fmla="*/ 796231 h 1859938"/>
                <a:gd name="connsiteX12" fmla="*/ 47329 w 2000250"/>
                <a:gd name="connsiteY12" fmla="*/ 854215 h 1859938"/>
                <a:gd name="connsiteX13" fmla="*/ 0 w 2000250"/>
                <a:gd name="connsiteY13" fmla="*/ 880740 h 1859938"/>
                <a:gd name="connsiteX14" fmla="*/ 0 w 2000250"/>
                <a:gd name="connsiteY14" fmla="*/ 421663 h 1859938"/>
                <a:gd name="connsiteX15" fmla="*/ 843458 w 2000250"/>
                <a:gd name="connsiteY15" fmla="*/ 421663 h 1859938"/>
                <a:gd name="connsiteX16" fmla="*/ 838739 w 2000250"/>
                <a:gd name="connsiteY16" fmla="*/ 414286 h 1859938"/>
                <a:gd name="connsiteX17" fmla="*/ 752725 w 2000250"/>
                <a:gd name="connsiteY17" fmla="*/ 176213 h 1859938"/>
                <a:gd name="connsiteX18" fmla="*/ 1000375 w 2000250"/>
                <a:gd name="connsiteY18" fmla="*/ 0 h 1859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00250" h="1859938">
                  <a:moveTo>
                    <a:pt x="1000375" y="0"/>
                  </a:moveTo>
                  <a:cubicBezTo>
                    <a:pt x="1137148" y="0"/>
                    <a:pt x="1236595" y="89853"/>
                    <a:pt x="1248025" y="176213"/>
                  </a:cubicBezTo>
                  <a:cubicBezTo>
                    <a:pt x="1255169" y="230188"/>
                    <a:pt x="1204146" y="339291"/>
                    <a:pt x="1151929" y="420389"/>
                  </a:cubicBezTo>
                  <a:lnTo>
                    <a:pt x="1151043" y="421663"/>
                  </a:lnTo>
                  <a:lnTo>
                    <a:pt x="2000250" y="421663"/>
                  </a:lnTo>
                  <a:lnTo>
                    <a:pt x="2000250" y="1859938"/>
                  </a:lnTo>
                  <a:lnTo>
                    <a:pt x="0" y="1859938"/>
                  </a:lnTo>
                  <a:lnTo>
                    <a:pt x="0" y="1200693"/>
                  </a:lnTo>
                  <a:lnTo>
                    <a:pt x="42566" y="1226166"/>
                  </a:lnTo>
                  <a:cubicBezTo>
                    <a:pt x="113746" y="1265734"/>
                    <a:pt x="192208" y="1297246"/>
                    <a:pt x="235388" y="1291531"/>
                  </a:cubicBezTo>
                  <a:cubicBezTo>
                    <a:pt x="321748" y="1280101"/>
                    <a:pt x="411601" y="1180654"/>
                    <a:pt x="411601" y="1043881"/>
                  </a:cubicBezTo>
                  <a:cubicBezTo>
                    <a:pt x="411601" y="907108"/>
                    <a:pt x="320478" y="811153"/>
                    <a:pt x="235388" y="796231"/>
                  </a:cubicBezTo>
                  <a:cubicBezTo>
                    <a:pt x="192843" y="788770"/>
                    <a:pt x="116604" y="817980"/>
                    <a:pt x="47329" y="854215"/>
                  </a:cubicBezTo>
                  <a:lnTo>
                    <a:pt x="0" y="880740"/>
                  </a:lnTo>
                  <a:lnTo>
                    <a:pt x="0" y="421663"/>
                  </a:lnTo>
                  <a:lnTo>
                    <a:pt x="843458" y="421663"/>
                  </a:lnTo>
                  <a:lnTo>
                    <a:pt x="838739" y="414286"/>
                  </a:lnTo>
                  <a:cubicBezTo>
                    <a:pt x="791371" y="335223"/>
                    <a:pt x="743399" y="229394"/>
                    <a:pt x="752725" y="176213"/>
                  </a:cubicBezTo>
                  <a:cubicBezTo>
                    <a:pt x="767647" y="91123"/>
                    <a:pt x="863602" y="0"/>
                    <a:pt x="100037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490193" y="4583871"/>
              <a:ext cx="2048766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400 ∙ 3</a:t>
              </a:r>
              <a:endParaRPr lang="ru-RU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527144" y="1280952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1000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10388" y="1805275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09648" y="2373558"/>
            <a:ext cx="825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30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88516" y="3005789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1800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59549" y="360625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1200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603146" y="4658893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5430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505131" y="805001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15000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64037" y="4196407"/>
            <a:ext cx="825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60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59548" y="5227071"/>
            <a:ext cx="825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70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299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g-fotki.yandex.ru/get/6521/108950446.114/0_cd224_3f7a22f2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https://pbs.twimg.com/media/DuNhZ8KXQAAZ3s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425"/>
            <a:ext cx="9144000" cy="6850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multiurok.ru/img/296053/image_5e9cc128b2e1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multiurok.ru/img/296053/image_5e9cc128b2e15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multiurok.ru/img/296053/image_5e9cc128b2e15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C:\Users\Таня\Desktop\image_5e9cc128b2e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575826"/>
            <a:ext cx="7839273" cy="5373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79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g-fotki.yandex.ru/get/6521/108950446.114/0_cd224_3f7a22f2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https://pbs.twimg.com/media/DuNhZ8KXQAAZ3s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0425"/>
            <a:ext cx="9144000" cy="6850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3763" y="604067"/>
            <a:ext cx="8296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Игра «Знак  дружит»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5749" y="1443110"/>
            <a:ext cx="844448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402 </a:t>
            </a:r>
            <a:r>
              <a:rPr lang="ru-RU" sz="6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дм</a:t>
            </a:r>
            <a:r>
              <a:rPr lang="ru-RU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 м	</a:t>
            </a:r>
          </a:p>
          <a:p>
            <a:pPr algn="ctr"/>
            <a:r>
              <a:rPr lang="ru-RU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3450 кг </a:t>
            </a:r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ц 45 кг</a:t>
            </a:r>
          </a:p>
          <a:p>
            <a:pPr algn="ctr"/>
            <a:r>
              <a:rPr lang="ru-RU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ч 12 мин </a:t>
            </a:r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212 мин</a:t>
            </a:r>
          </a:p>
          <a:p>
            <a:pPr algn="ctr"/>
            <a:r>
              <a:rPr lang="ru-RU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1га </a:t>
            </a:r>
            <a:r>
              <a:rPr lang="ru-RU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…10000 </a:t>
            </a:r>
            <a:r>
              <a:rPr lang="ru-RU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6600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341438"/>
            <a:ext cx="1089025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30463"/>
            <a:ext cx="1089025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56099" y="3258197"/>
            <a:ext cx="1089025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https://static.vecteezy.com/system/resources/previews/000/378/873/original/equal-to-vector-ico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608" y="4437112"/>
            <a:ext cx="1044575" cy="1044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835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g-fotki.yandex.ru/get/6521/108950446.114/0_cd224_3f7a22f2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https://pbs.twimg.com/media/DuNhZ8KXQAAZ3s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3763" y="604067"/>
            <a:ext cx="8296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ds03.infourok.ru/uploads/ex/0fc0/00005ddf-3ff350d1/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98" r="2465" b="14875"/>
          <a:stretch/>
        </p:blipFill>
        <p:spPr bwMode="auto">
          <a:xfrm>
            <a:off x="539552" y="1307015"/>
            <a:ext cx="5454725" cy="301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ds03.infourok.ru/uploads/ex/0fc0/00005ddf-3ff350d1/img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7" t="16898" r="2465" b="14875"/>
          <a:stretch/>
        </p:blipFill>
        <p:spPr bwMode="auto">
          <a:xfrm>
            <a:off x="5994277" y="1307015"/>
            <a:ext cx="2685918" cy="301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70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g-fotki.yandex.ru/get/6521/108950446.114/0_cd224_3f7a22f2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https://pbs.twimg.com/media/DuNhZ8KXQAAZ3s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3763" y="604067"/>
            <a:ext cx="8296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ds04.infourok.ru/uploads/ex/0fb2/00138429-60b29c2a/hello_html_5e60992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17534"/>
            <a:ext cx="3733119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0375" y="731053"/>
            <a:ext cx="4674870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Мультфильм  </a:t>
            </a:r>
          </a:p>
          <a:p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Фиксики</a:t>
            </a: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Игрек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yt3.ggpht.com/a/AATXAJxv8q9_AxhDitJs7VSq2BzBQKpnbU0Xlkab5-y_=s900-c-k-c0xffffffff-no-rj-m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66076"/>
            <a:ext cx="2275707" cy="2275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43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g-fotki.yandex.ru/get/6521/108950446.114/0_cd224_3f7a22f2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https://pbs.twimg.com/media/DuNhZ8KXQAAZ3s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3763" y="604067"/>
            <a:ext cx="8296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975" y="634377"/>
            <a:ext cx="8512497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Шифровка</a:t>
            </a:r>
          </a:p>
          <a:p>
            <a:pPr algn="ctr"/>
            <a:r>
              <a:rPr lang="ru-RU" sz="9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ХХХ </a:t>
            </a:r>
            <a:r>
              <a:rPr lang="ru-RU" sz="9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Х0 = </a:t>
            </a:r>
            <a:r>
              <a:rPr lang="ru-RU" sz="9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ХХ </a:t>
            </a:r>
            <a:endParaRPr lang="ru-RU" sz="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ХХ:Х0=Х</a:t>
            </a:r>
            <a:r>
              <a:rPr lang="ru-RU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ост.Х</a:t>
            </a:r>
            <a:r>
              <a:rPr lang="ru-RU" sz="8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8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9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72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g-fotki.yandex.ru/get/6521/108950446.114/0_cd224_3f7a22f2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https://pbs.twimg.com/media/DuNhZ8KXQAAZ3s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3763" y="604067"/>
            <a:ext cx="8296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910" y="634376"/>
            <a:ext cx="82263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7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ХХХХХХ</a:t>
            </a:r>
            <a:endParaRPr lang="ru-RU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7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1)ХХ+ХХ=ХХ (Х)</a:t>
            </a:r>
            <a:endParaRPr lang="ru-RU" sz="7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7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ХХ :ХХ =Х (Х)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40225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g-fotki.yandex.ru/get/6521/108950446.114/0_cd224_3f7a22f2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 descr="https://pbs.twimg.com/media/DuNhZ8KXQAAZ3s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505899"/>
            <a:ext cx="9408095" cy="7363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3763" y="604067"/>
            <a:ext cx="82964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7513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3687"/>
            <a:ext cx="7892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Работа в группах </a:t>
            </a:r>
            <a:endParaRPr lang="ru-RU" sz="4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301156"/>
              </p:ext>
            </p:extLst>
          </p:nvPr>
        </p:nvGraphicFramePr>
        <p:xfrm>
          <a:off x="323528" y="751344"/>
          <a:ext cx="8712967" cy="61366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92288"/>
                <a:gridCol w="3096344"/>
                <a:gridCol w="3024335"/>
              </a:tblGrid>
              <a:tr h="12374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 smtClean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 </a:t>
                      </a:r>
                      <a:r>
                        <a:rPr lang="ru-RU" sz="2800" b="1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 – </a:t>
                      </a:r>
                      <a:r>
                        <a:rPr lang="ru-RU" sz="2800" b="1" dirty="0" smtClean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желтая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 smtClean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карточка</a:t>
                      </a:r>
                      <a:r>
                        <a:rPr lang="ru-RU" sz="2800" b="1" dirty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b="1" dirty="0"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dirty="0" smtClean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 группа – фиолетовая карточка </a:t>
                      </a:r>
                      <a:endParaRPr lang="ru-RU" sz="1400" b="1" dirty="0">
                        <a:solidFill>
                          <a:srgbClr val="FFC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 группа – голубая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C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карточка</a:t>
                      </a:r>
                    </a:p>
                  </a:txBody>
                  <a:tcPr marL="68580" marR="68580" marT="0" marB="0"/>
                </a:tc>
              </a:tr>
              <a:tr h="3664216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1.Вычислите.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2520 : 70 = </a:t>
                      </a: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445000 : 50 =</a:t>
                      </a: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8900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304380 : 60 = </a:t>
                      </a: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5073</a:t>
                      </a:r>
                      <a:endParaRPr lang="en-US" sz="2400" b="1" kern="120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1.Вычислите 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1850 : 50 =</a:t>
                      </a: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406400 :80 =</a:t>
                      </a: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5080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121500: 50=</a:t>
                      </a: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2430</a:t>
                      </a:r>
                    </a:p>
                    <a:p>
                      <a:endParaRPr lang="ru-RU" sz="2400" b="1" kern="120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2.Сравните.</a:t>
                      </a:r>
                      <a:endParaRPr lang="en-US" sz="2400" b="1" kern="120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+ 5</a:t>
                      </a: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32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=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250 </a:t>
                      </a: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+ 650 </a:t>
                      </a: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</a:t>
                      </a:r>
                    </a:p>
                    <a:p>
                      <a:pPr algn="l"/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840 </a:t>
                      </a: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-410 </a:t>
                      </a: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</a:t>
                      </a:r>
                      <a:r>
                        <a:rPr lang="en-US" sz="32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&lt;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</a:t>
                      </a: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560 </a:t>
                      </a: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см</a:t>
                      </a:r>
                    </a:p>
                    <a:p>
                      <a:endParaRPr lang="en-US" sz="2400" b="1" kern="120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1.Вычислите 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8340:60 =</a:t>
                      </a: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139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456000 : 60 =</a:t>
                      </a: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7600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276 800 : 80 =</a:t>
                      </a: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3460</a:t>
                      </a:r>
                    </a:p>
                    <a:p>
                      <a:endParaRPr lang="ru-RU" sz="2400" b="1" kern="120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2.Решите</a:t>
                      </a:r>
                      <a:r>
                        <a:rPr lang="ru-RU" sz="2400" b="1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уравнение.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 ∙ х =450</a:t>
                      </a:r>
                    </a:p>
                    <a:p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х=450</a:t>
                      </a:r>
                      <a:r>
                        <a:rPr lang="ru-RU" sz="2400" b="1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: 150</a:t>
                      </a:r>
                    </a:p>
                    <a:p>
                      <a:r>
                        <a:rPr lang="ru-RU" sz="2400" b="1" u="sng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х=3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150 ∙ 3 =450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450=450</a:t>
                      </a:r>
                    </a:p>
                    <a:p>
                      <a:endParaRPr lang="ru-RU" sz="2400" b="1" kern="120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400" b="1" kern="1200" dirty="0" smtClean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30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</TotalTime>
  <Words>251</Words>
  <Application>Microsoft Office PowerPoint</Application>
  <PresentationFormat>Экран (4:3)</PresentationFormat>
  <Paragraphs>92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Таня</cp:lastModifiedBy>
  <cp:revision>69</cp:revision>
  <cp:lastPrinted>2021-03-14T17:41:23Z</cp:lastPrinted>
  <dcterms:created xsi:type="dcterms:W3CDTF">2019-11-02T21:07:16Z</dcterms:created>
  <dcterms:modified xsi:type="dcterms:W3CDTF">2021-03-22T21:19:11Z</dcterms:modified>
</cp:coreProperties>
</file>